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056bc158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f056bc15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NutriBucket 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Recipe Portal for a healthy you.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30" name="Google Shape;130;p23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the website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Our website allows users to browse through a variety of recipes based on numerous categories. Apart from that, it also helps budding chefs to show their talent to the world by uploading their self-developed recipes. Moreover, our website also offers to provide personalized diet recommendations for users based on certain health measures.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we come up with this idea?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Since the advent of Covid, we are forced to stay locked up in our homes which has compromised our physical and in turn  mental health. A Healthy Diet is the key to a happy mind and body. </a:t>
            </a:r>
            <a:endParaRPr/>
          </a:p>
        </p:txBody>
      </p:sp>
      <p:sp>
        <p:nvSpPr>
          <p:cNvPr id="86" name="Google Shape;86;p1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Also, many people have began taking up cooking as a hobby to make good use of their time indoors. This website is dedicated to help and promote  such enthusiasts.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completed developing a backend skeleton for our website.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MySQL was used to build the database to store information regarding recipes and users.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111" name="Google Shape;111;p20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17" name="Google Shape;117;p21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8" name="Google Shape;118;p21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